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6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BBFBD-0BCF-496E-A869-AE0106484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824FE6-78AD-4F24-9133-5C683BB02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07DBAC-8AE2-4175-BE87-58576CAD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9439A3-F8D1-48D8-9936-BC4C309C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D8C7A-E79F-458C-81DC-75104BF8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60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30358-0F27-4DF5-A66C-8C25B94A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288EB8-16D5-456E-88A8-E43DEDBDC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33AF1D-D3B3-49D7-9DB4-91B3430A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161FDF-D54F-4A5B-9A48-B0E3BE7B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6B936-3871-4F04-A2A1-1CC57FCB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6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13E6E8-D73F-445F-90C9-941638683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FDD0EE-2980-45D0-8494-A9DCC22E6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6C2F8-B128-4F3F-A994-3F447BFB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94CC50-E1DE-4D8B-B9EE-329F7F8E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FDB67-4EE1-4C75-A750-A3A2E03A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B49AD-234A-47DE-97F7-90FCBF0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8804F0-3529-418D-9319-82EC7160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6F663-3FA7-4248-A541-311B9BC4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BE5AAB-6656-49E8-ABCC-ED4ADF76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7F4E04-D440-4268-97E9-72D3BEF0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53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0C650-4BE4-4BFD-8704-DE493F55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0D60BB-50CC-4BD1-8C9E-DD738DDD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957D3-A5ED-4630-B7B0-D67846B2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7A2F1-34BD-4CE6-BBE9-0B329816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FE8539-94DE-4933-910D-0AA257FB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0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55E86-AAEB-48DB-8D74-F5B05625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8FAD5-DF40-4298-B78C-3A9B83EA6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D894E9-C582-4B8C-966B-5E77187E6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D86F7C-68BE-494A-A100-9E0AFA7E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D24BD-1380-4C3A-AE89-04D7986A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1C12E7-5CE2-4A89-904E-D39A4723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1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F79D6-E8BD-4664-B051-97741A21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0F5627-991A-4854-BD31-FF9023D0C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0E52C2-9D24-497C-989A-B1982A943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C7EEA2-F923-4FFE-8A77-DFDDB2F8E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5F38D-F4F7-4ECA-87AE-C29E1325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D5DB7F-61FE-42C1-8BD8-055E2A74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1AC6B4-AF58-4263-A504-8399F66D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830D47-4BC6-4708-AEB0-86E815CF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82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689CA-B045-47B4-BB8E-86288D32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CDFA84-4EA0-4052-A313-A4F8492D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D8AB2C-F8C4-4CAE-AFCE-4AB83978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D5B6B9-7DB6-4844-9484-C9ABD32C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2608B8-B9A3-4A1E-A909-9C98C9C8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4A430B-162A-4DB2-A5DC-43E1765C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500770-66E7-428F-82FA-AAD768B2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1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05516-0A4A-49B0-8974-27E978E2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A6E89E-C77F-4811-9575-9D352F72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053F57-42C6-4ED9-AB89-3C2163698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CB89B1-A5C9-4D6A-A1B0-6CF2DC82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E5BB2-C843-482D-A83E-74FCB631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6CD30E-817F-4E96-9D63-7F64802B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44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15481-5914-4161-9E8D-B83BF126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38AE57-79B2-480B-B749-DDC1423E4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2CA844-C1A9-4A5E-BFAA-45CAE47D4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F9772F-9B3B-4B24-B5CE-3543921D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D753E9-1718-43D6-AB74-1BE5787E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CCC999-6A1E-4201-B48E-636A1837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44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25062-52F2-49EC-A23E-D3B11205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B6EDEB-CDF8-4ACA-A164-7C3C4D151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70FC35-8D75-4259-8843-E2C9F28D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5821-0B3B-42F3-A5CE-745D611169C3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A59C41-AD2C-4887-B026-D4CA754C8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5F1EA-6ADA-4F56-BD62-64DBFD826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F73B-29BE-4634-8235-78E428D3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Digitaler „Schnupperabend“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787076-EF43-4E50-8011-852FB31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728" y="1280159"/>
            <a:ext cx="9144000" cy="943337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  <p:pic>
        <p:nvPicPr>
          <p:cNvPr id="11" name="Picture 2" descr="Informationen für Eltern Klasse 4 – Kreisgymnasium Bad Krozingen">
            <a:extLst>
              <a:ext uri="{FF2B5EF4-FFF2-40B4-BE49-F238E27FC236}">
                <a16:creationId xmlns:a16="http://schemas.microsoft.com/office/drawing/2014/main" id="{7CE7A897-F86F-4A7C-BBCD-A4DE5A966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1664"/>
          <a:stretch/>
        </p:blipFill>
        <p:spPr bwMode="auto">
          <a:xfrm>
            <a:off x="3926540" y="2396454"/>
            <a:ext cx="3466353" cy="1963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5D8C75-8E44-4A50-83DF-10EB5B64856D}"/>
              </a:ext>
            </a:extLst>
          </p:cNvPr>
          <p:cNvSpPr txBox="1"/>
          <p:nvPr/>
        </p:nvSpPr>
        <p:spPr>
          <a:xfrm>
            <a:off x="1563939" y="4634505"/>
            <a:ext cx="97557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Informationen zur </a:t>
            </a:r>
          </a:p>
          <a:p>
            <a:r>
              <a:rPr lang="de-DE" sz="5400" dirty="0"/>
              <a:t>Werkrealschule</a:t>
            </a:r>
          </a:p>
        </p:txBody>
      </p:sp>
    </p:spTree>
    <p:extLst>
      <p:ext uri="{BB962C8B-B14F-4D97-AF65-F5344CB8AC3E}">
        <p14:creationId xmlns:p14="http://schemas.microsoft.com/office/powerpoint/2010/main" val="237225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Digitaler „Schnupperabend“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A3E1F7-FDA2-47BA-8F69-87938AD88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8" t="33287" r="47966" b="32046"/>
          <a:stretch/>
        </p:blipFill>
        <p:spPr>
          <a:xfrm>
            <a:off x="353148" y="1469247"/>
            <a:ext cx="4117953" cy="23774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36EE32-488A-425F-9354-5BFF10165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89" t="59401" r="18224" b="11264"/>
          <a:stretch/>
        </p:blipFill>
        <p:spPr>
          <a:xfrm>
            <a:off x="2106273" y="4212497"/>
            <a:ext cx="5801710" cy="20117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4873FF8-C3B0-446F-B259-396CFA2FF575}"/>
              </a:ext>
            </a:extLst>
          </p:cNvPr>
          <p:cNvSpPr txBox="1"/>
          <p:nvPr/>
        </p:nvSpPr>
        <p:spPr>
          <a:xfrm>
            <a:off x="4708264" y="1681862"/>
            <a:ext cx="6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Abschlüsse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95EB79-B677-442D-9439-B2F402D937C5}"/>
              </a:ext>
            </a:extLst>
          </p:cNvPr>
          <p:cNvSpPr txBox="1"/>
          <p:nvPr/>
        </p:nvSpPr>
        <p:spPr>
          <a:xfrm>
            <a:off x="4685512" y="2511098"/>
            <a:ext cx="709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… führt zum </a:t>
            </a:r>
            <a:r>
              <a:rPr lang="de-DE" sz="2400" b="1" dirty="0">
                <a:solidFill>
                  <a:schemeClr val="accent1"/>
                </a:solidFill>
              </a:rPr>
              <a:t>Hauptschulabschluss</a:t>
            </a:r>
            <a:r>
              <a:rPr lang="de-DE" sz="2400" dirty="0"/>
              <a:t> nach Klasse 9 oder                10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870CAB-9964-4510-908F-878AF72FC530}"/>
              </a:ext>
            </a:extLst>
          </p:cNvPr>
          <p:cNvSpPr txBox="1"/>
          <p:nvPr/>
        </p:nvSpPr>
        <p:spPr>
          <a:xfrm>
            <a:off x="4685512" y="3088744"/>
            <a:ext cx="723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… führt zum </a:t>
            </a:r>
            <a:r>
              <a:rPr lang="de-DE" sz="2400" b="1" dirty="0">
                <a:solidFill>
                  <a:schemeClr val="accent1"/>
                </a:solidFill>
              </a:rPr>
              <a:t>Werkrealschulabschluss</a:t>
            </a:r>
            <a:r>
              <a:rPr lang="de-DE" sz="2400" dirty="0"/>
              <a:t> nach Klasse 10</a:t>
            </a:r>
          </a:p>
          <a:p>
            <a:r>
              <a:rPr lang="de-DE" sz="2400" dirty="0"/>
              <a:t>    </a:t>
            </a:r>
            <a:r>
              <a:rPr lang="de-DE" sz="2400" b="1" dirty="0">
                <a:solidFill>
                  <a:srgbClr val="FF0000"/>
                </a:solidFill>
              </a:rPr>
              <a:t>gleichwertiger Realschulabschluss</a:t>
            </a:r>
          </a:p>
        </p:txBody>
      </p:sp>
    </p:spTree>
    <p:extLst>
      <p:ext uri="{BB962C8B-B14F-4D97-AF65-F5344CB8AC3E}">
        <p14:creationId xmlns:p14="http://schemas.microsoft.com/office/powerpoint/2010/main" val="2897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Digitaler „Schnupperabend“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787076-EF43-4E50-8011-852FB31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39" y="1223403"/>
            <a:ext cx="9144000" cy="886581"/>
          </a:xfrm>
        </p:spPr>
        <p:txBody>
          <a:bodyPr>
            <a:normAutofit fontScale="90000"/>
          </a:bodyPr>
          <a:lstStyle/>
          <a:p>
            <a:r>
              <a:rPr lang="de-DE" dirty="0"/>
              <a:t>Warum Werkrealschule?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8BB411-5CFD-49B0-B96E-602EBC846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21895" r="7582" b="62025"/>
          <a:stretch/>
        </p:blipFill>
        <p:spPr>
          <a:xfrm>
            <a:off x="2267388" y="2351954"/>
            <a:ext cx="7021220" cy="8865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68FC67-C4C4-4685-9BC0-11D9208BD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37910" r="7582" b="49244"/>
          <a:stretch/>
        </p:blipFill>
        <p:spPr>
          <a:xfrm>
            <a:off x="2267390" y="3225103"/>
            <a:ext cx="6953758" cy="7014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2EE16CB-5272-44ED-B166-DF9ECB5A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76290" r="7582" b="10864"/>
          <a:stretch/>
        </p:blipFill>
        <p:spPr>
          <a:xfrm>
            <a:off x="2267388" y="5327783"/>
            <a:ext cx="6816835" cy="6876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8C3F58-9119-4659-919B-7DBA6171A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62805" r="7582" b="24349"/>
          <a:stretch/>
        </p:blipFill>
        <p:spPr>
          <a:xfrm>
            <a:off x="2267399" y="4614169"/>
            <a:ext cx="6953731" cy="7014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179C9A-9EAA-4EC7-BEF2-71B783D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50436" r="7582" b="36718"/>
          <a:stretch/>
        </p:blipFill>
        <p:spPr>
          <a:xfrm>
            <a:off x="2267389" y="3926540"/>
            <a:ext cx="6816845" cy="6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Digitaler „Schnupperabend“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787076-EF43-4E50-8011-852FB31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83" y="2662539"/>
            <a:ext cx="5833035" cy="509775"/>
          </a:xfrm>
        </p:spPr>
        <p:txBody>
          <a:bodyPr>
            <a:noAutofit/>
          </a:bodyPr>
          <a:lstStyle/>
          <a:p>
            <a:pPr algn="l"/>
            <a:r>
              <a:rPr lang="de-DE" sz="2800" dirty="0"/>
              <a:t>→	Sicherung der Basiskompetenzen</a:t>
            </a:r>
            <a:br>
              <a:rPr lang="de-DE" sz="2800" dirty="0"/>
            </a:br>
            <a:r>
              <a:rPr lang="de-DE" sz="2800" dirty="0"/>
              <a:t>	(Lesen, Schreiben, Rechnen)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3DD812-1995-4B21-8BED-708925A4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8" t="33287" r="47966" b="32046"/>
          <a:stretch/>
        </p:blipFill>
        <p:spPr>
          <a:xfrm>
            <a:off x="7942502" y="1051559"/>
            <a:ext cx="4117953" cy="2377441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A4C63CEF-360C-40AE-A41F-5F95D89EB835}"/>
              </a:ext>
            </a:extLst>
          </p:cNvPr>
          <p:cNvSpPr txBox="1">
            <a:spLocks/>
          </p:cNvSpPr>
          <p:nvPr/>
        </p:nvSpPr>
        <p:spPr>
          <a:xfrm>
            <a:off x="800784" y="3746309"/>
            <a:ext cx="6813177" cy="509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/>
              <a:t>→	Orientierung an lebensnahen 	Sachverhalten und Aufgabenstellungen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063956B-D554-4165-B0BD-5495FB4A16AA}"/>
              </a:ext>
            </a:extLst>
          </p:cNvPr>
          <p:cNvSpPr txBox="1">
            <a:spLocks/>
          </p:cNvSpPr>
          <p:nvPr/>
        </p:nvSpPr>
        <p:spPr>
          <a:xfrm>
            <a:off x="800785" y="5781197"/>
            <a:ext cx="7010173" cy="509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/>
              <a:t>→	frühzeitige Lebens- und Berufsplanung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09DB7BB-E148-43C8-BE72-9CADB4AF548C}"/>
              </a:ext>
            </a:extLst>
          </p:cNvPr>
          <p:cNvSpPr txBox="1">
            <a:spLocks/>
          </p:cNvSpPr>
          <p:nvPr/>
        </p:nvSpPr>
        <p:spPr>
          <a:xfrm>
            <a:off x="800783" y="4522406"/>
            <a:ext cx="681317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r>
              <a:rPr lang="de-DE" sz="2800" dirty="0"/>
              <a:t>→	Stärkung der Beziehung zwischen 	Lehrenden und Lernenden durch einen 	hohen Einsatz der Klassenlehrkräfte	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6637DC-A307-46A6-8637-F66181922EDF}"/>
              </a:ext>
            </a:extLst>
          </p:cNvPr>
          <p:cNvSpPr txBox="1"/>
          <p:nvPr/>
        </p:nvSpPr>
        <p:spPr>
          <a:xfrm>
            <a:off x="800784" y="1510916"/>
            <a:ext cx="665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0070C0"/>
                </a:solidFill>
              </a:rPr>
              <a:t>Leitlinien der Werkrealschule</a:t>
            </a:r>
          </a:p>
        </p:txBody>
      </p:sp>
    </p:spTree>
    <p:extLst>
      <p:ext uri="{BB962C8B-B14F-4D97-AF65-F5344CB8AC3E}">
        <p14:creationId xmlns:p14="http://schemas.microsoft.com/office/powerpoint/2010/main" val="38124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Digitaler „Schnupperabend“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787076-EF43-4E50-8011-852FB31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438" y="1262441"/>
            <a:ext cx="9167123" cy="832561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Berufswegeplanung ab Kl. 7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7A1A76C-6094-445C-A798-A46A665F287C}"/>
              </a:ext>
            </a:extLst>
          </p:cNvPr>
          <p:cNvGrpSpPr/>
          <p:nvPr/>
        </p:nvGrpSpPr>
        <p:grpSpPr>
          <a:xfrm>
            <a:off x="1367396" y="2288010"/>
            <a:ext cx="9312165" cy="4772675"/>
            <a:chOff x="1415743" y="2537048"/>
            <a:chExt cx="9312165" cy="4772675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79C5F8-6DE5-4A2B-AB91-670892EFAF37}"/>
                </a:ext>
              </a:extLst>
            </p:cNvPr>
            <p:cNvSpPr txBox="1"/>
            <p:nvPr/>
          </p:nvSpPr>
          <p:spPr>
            <a:xfrm>
              <a:off x="1464090" y="2537048"/>
              <a:ext cx="92638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Klasse 7		</a:t>
              </a:r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Wahlpflicht (AES oder Technik)</a:t>
              </a:r>
            </a:p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		1 Woche Berufsorientierung</a:t>
              </a:r>
            </a:p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		Kompetenzanalyse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D7664EA-0561-40CC-9445-90F3301DEEA6}"/>
                </a:ext>
              </a:extLst>
            </p:cNvPr>
            <p:cNvSpPr txBox="1"/>
            <p:nvPr/>
          </p:nvSpPr>
          <p:spPr>
            <a:xfrm>
              <a:off x="1424152" y="4386166"/>
              <a:ext cx="60108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Klasse 9		</a:t>
              </a:r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1 Woche Praktikum</a:t>
              </a:r>
            </a:p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		Betriebserkundungen</a:t>
              </a:r>
            </a:p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		Bildungsmesse Wangen</a:t>
              </a:r>
            </a:p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		Girls´ Day</a:t>
              </a:r>
            </a:p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		Bewerbertraining</a:t>
              </a:r>
            </a:p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		Austausch mit Auszubildenden</a:t>
              </a:r>
            </a:p>
            <a:p>
              <a:endParaRPr lang="de-DE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de-D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50E6EE0-2984-4547-BFBF-FAFB265A47BC}"/>
                </a:ext>
              </a:extLst>
            </p:cNvPr>
            <p:cNvSpPr txBox="1"/>
            <p:nvPr/>
          </p:nvSpPr>
          <p:spPr>
            <a:xfrm>
              <a:off x="1415743" y="6109394"/>
              <a:ext cx="92638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Klasse 10		</a:t>
              </a:r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1 Woche Praktikum</a:t>
              </a:r>
            </a:p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		Benimmtraining</a:t>
              </a:r>
            </a:p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		Austausch mit Auszubildenden</a:t>
              </a:r>
            </a:p>
            <a:p>
              <a:r>
                <a:rPr lang="de-DE" dirty="0"/>
                <a:t>		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632B4D7-2ABB-4C9E-9F0A-D56FA65705BC}"/>
                </a:ext>
              </a:extLst>
            </p:cNvPr>
            <p:cNvSpPr txBox="1"/>
            <p:nvPr/>
          </p:nvSpPr>
          <p:spPr>
            <a:xfrm>
              <a:off x="1415743" y="3425317"/>
              <a:ext cx="92638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Klasse 8		</a:t>
              </a: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1 Woche Praktikum</a:t>
              </a:r>
            </a:p>
            <a:p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		Betriebserkundungen</a:t>
              </a:r>
            </a:p>
            <a:p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		Bildungsmesse Ravensburg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A589471-56D9-4901-8272-EB82C666CACC}"/>
              </a:ext>
            </a:extLst>
          </p:cNvPr>
          <p:cNvSpPr txBox="1"/>
          <p:nvPr/>
        </p:nvSpPr>
        <p:spPr>
          <a:xfrm>
            <a:off x="7178730" y="4070098"/>
            <a:ext cx="438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individuelle Begleitung,</a:t>
            </a:r>
          </a:p>
          <a:p>
            <a:r>
              <a:rPr lang="de-DE" dirty="0"/>
              <a:t>Beratung und Kooperation mit außerschulischen Einrichtungen</a:t>
            </a:r>
          </a:p>
        </p:txBody>
      </p:sp>
      <p:pic>
        <p:nvPicPr>
          <p:cNvPr id="3074" name="Picture 2" descr="Agentur für Arbeit Wangen">
            <a:extLst>
              <a:ext uri="{FF2B5EF4-FFF2-40B4-BE49-F238E27FC236}">
                <a16:creationId xmlns:a16="http://schemas.microsoft.com/office/drawing/2014/main" id="{B32BFC1F-1E58-425A-B7C7-81B8EB85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12" y="2559871"/>
            <a:ext cx="4912534" cy="132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arashenidze - Full Stack Developer">
            <a:extLst>
              <a:ext uri="{FF2B5EF4-FFF2-40B4-BE49-F238E27FC236}">
                <a16:creationId xmlns:a16="http://schemas.microsoft.com/office/drawing/2014/main" id="{6DB25BAF-DC29-4925-A069-0555E6CEC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4" b="26283"/>
          <a:stretch/>
        </p:blipFill>
        <p:spPr bwMode="auto">
          <a:xfrm>
            <a:off x="7178730" y="5179358"/>
            <a:ext cx="4704429" cy="1340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14CCA5F8-5FD1-4966-9203-3E5AAE9FD50E}"/>
              </a:ext>
            </a:extLst>
          </p:cNvPr>
          <p:cNvSpPr/>
          <p:nvPr/>
        </p:nvSpPr>
        <p:spPr>
          <a:xfrm>
            <a:off x="6306207" y="2384612"/>
            <a:ext cx="466659" cy="426002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5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2E063-169F-4711-A0FA-A444CD6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" r="-2" b="-14"/>
          <a:stretch>
            <a:fillRect/>
          </a:stretch>
        </p:blipFill>
        <p:spPr bwMode="auto">
          <a:xfrm>
            <a:off x="0" y="4763"/>
            <a:ext cx="7810959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A7DCB8-4D1B-4E96-9D24-50A7DBA352F5}"/>
              </a:ext>
            </a:extLst>
          </p:cNvPr>
          <p:cNvSpPr txBox="1"/>
          <p:nvPr/>
        </p:nvSpPr>
        <p:spPr>
          <a:xfrm>
            <a:off x="7810958" y="0"/>
            <a:ext cx="4381041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Digitaler „Schnupperabend“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787076-EF43-4E50-8011-852FB31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070" y="2066579"/>
            <a:ext cx="3382683" cy="842437"/>
          </a:xfrm>
        </p:spPr>
        <p:txBody>
          <a:bodyPr>
            <a:normAutofit fontScale="90000"/>
          </a:bodyPr>
          <a:lstStyle/>
          <a:p>
            <a:pPr algn="l"/>
            <a:r>
              <a:rPr lang="de-DE" u="sng" dirty="0">
                <a:solidFill>
                  <a:srgbClr val="0070C0"/>
                </a:solidFill>
              </a:rPr>
              <a:t>Anschlüsse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1E9B36-78CC-4444-9846-5D53C4E75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96" t="34483" r="10103" b="6391"/>
          <a:stretch/>
        </p:blipFill>
        <p:spPr>
          <a:xfrm>
            <a:off x="6494403" y="2831487"/>
            <a:ext cx="4523325" cy="3975713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DDD41A5-1EEC-428F-9519-A0168EDD1A83}"/>
              </a:ext>
            </a:extLst>
          </p:cNvPr>
          <p:cNvSpPr txBox="1">
            <a:spLocks/>
          </p:cNvSpPr>
          <p:nvPr/>
        </p:nvSpPr>
        <p:spPr>
          <a:xfrm>
            <a:off x="1524000" y="1224142"/>
            <a:ext cx="9144000" cy="6617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Kein Abschluss ohne </a:t>
            </a:r>
            <a:r>
              <a:rPr lang="de-DE" sz="4000" b="1" i="1" dirty="0"/>
              <a:t>Anschluss</a:t>
            </a:r>
            <a:r>
              <a:rPr lang="de-DE" sz="4000" b="1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F4212A-30A4-4A36-BFFA-2E0A37098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5" t="36307" r="48920" b="6391"/>
          <a:stretch/>
        </p:blipFill>
        <p:spPr>
          <a:xfrm>
            <a:off x="2238703" y="2831487"/>
            <a:ext cx="2982836" cy="39298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1208DF-0D5A-4494-ABAC-9D4BD820A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2" t="34483" r="74688" b="6391"/>
          <a:stretch/>
        </p:blipFill>
        <p:spPr>
          <a:xfrm>
            <a:off x="0" y="2429992"/>
            <a:ext cx="878993" cy="40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Breitbild</PresentationFormat>
  <Paragraphs>54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Herzlich willkommen</vt:lpstr>
      <vt:lpstr>PowerPoint-Präsentation</vt:lpstr>
      <vt:lpstr>Warum Werkrealschule?</vt:lpstr>
      <vt:lpstr>→ Sicherung der Basiskompetenzen  (Lesen, Schreiben, Rechnen)</vt:lpstr>
      <vt:lpstr>Berufswegeplanung ab Kl. 7</vt:lpstr>
      <vt:lpstr>Anschlüsse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Mendler</dc:creator>
  <cp:lastModifiedBy>Markus Mendler</cp:lastModifiedBy>
  <cp:revision>71</cp:revision>
  <cp:lastPrinted>2021-09-29T10:39:19Z</cp:lastPrinted>
  <dcterms:created xsi:type="dcterms:W3CDTF">2021-08-06T06:36:46Z</dcterms:created>
  <dcterms:modified xsi:type="dcterms:W3CDTF">2022-02-07T14:21:17Z</dcterms:modified>
</cp:coreProperties>
</file>